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2E710-4CF2-441C-B648-C46A20B6AE57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96943-70F0-45D5-B4D3-6028A9F7B663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33375"/>
            <a:ext cx="9144000" cy="6259513"/>
            <a:chOff x="0" y="210"/>
            <a:chExt cx="5760" cy="3943"/>
          </a:xfrm>
        </p:grpSpPr>
        <p:sp>
          <p:nvSpPr>
            <p:cNvPr id="28677" name="Oval 3"/>
            <p:cNvSpPr>
              <a:spLocks noChangeArrowheads="1"/>
            </p:cNvSpPr>
            <p:nvPr/>
          </p:nvSpPr>
          <p:spPr bwMode="auto">
            <a:xfrm>
              <a:off x="0" y="527"/>
              <a:ext cx="1826" cy="160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Arial" charset="0"/>
              </a:endParaRPr>
            </a:p>
          </p:txBody>
        </p:sp>
        <p:sp>
          <p:nvSpPr>
            <p:cNvPr id="28678" name="Oval 4"/>
            <p:cNvSpPr>
              <a:spLocks noChangeArrowheads="1"/>
            </p:cNvSpPr>
            <p:nvPr/>
          </p:nvSpPr>
          <p:spPr bwMode="auto">
            <a:xfrm>
              <a:off x="3934" y="527"/>
              <a:ext cx="1826" cy="160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79" name="Oval 5"/>
            <p:cNvSpPr>
              <a:spLocks noChangeArrowheads="1"/>
            </p:cNvSpPr>
            <p:nvPr/>
          </p:nvSpPr>
          <p:spPr bwMode="auto">
            <a:xfrm>
              <a:off x="1973" y="527"/>
              <a:ext cx="1826" cy="160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0" name="Oval 6"/>
            <p:cNvSpPr>
              <a:spLocks noChangeArrowheads="1"/>
            </p:cNvSpPr>
            <p:nvPr/>
          </p:nvSpPr>
          <p:spPr bwMode="auto">
            <a:xfrm>
              <a:off x="3334" y="2205"/>
              <a:ext cx="1826" cy="160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1" name="Oval 7"/>
            <p:cNvSpPr>
              <a:spLocks noChangeArrowheads="1"/>
            </p:cNvSpPr>
            <p:nvPr/>
          </p:nvSpPr>
          <p:spPr bwMode="auto">
            <a:xfrm>
              <a:off x="884" y="2205"/>
              <a:ext cx="1826" cy="160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682" name="Rectangle 8"/>
            <p:cNvSpPr>
              <a:spLocks noChangeArrowheads="1"/>
            </p:cNvSpPr>
            <p:nvPr/>
          </p:nvSpPr>
          <p:spPr bwMode="auto">
            <a:xfrm>
              <a:off x="340" y="210"/>
              <a:ext cx="144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2000" b="1">
                  <a:cs typeface="Times New Roman" pitchFamily="18" charset="0"/>
                </a:rPr>
                <a:t>en ce moment</a:t>
              </a:r>
              <a:endParaRPr lang="fr-FR"/>
            </a:p>
          </p:txBody>
        </p:sp>
        <p:sp>
          <p:nvSpPr>
            <p:cNvPr id="28683" name="Rectangle 9"/>
            <p:cNvSpPr>
              <a:spLocks noChangeArrowheads="1"/>
            </p:cNvSpPr>
            <p:nvPr/>
          </p:nvSpPr>
          <p:spPr bwMode="auto">
            <a:xfrm>
              <a:off x="2200" y="210"/>
              <a:ext cx="144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2000" b="1">
                  <a:cs typeface="Times New Roman" pitchFamily="18" charset="0"/>
                </a:rPr>
                <a:t> à 20 ans</a:t>
              </a:r>
              <a:endParaRPr lang="en-GB"/>
            </a:p>
          </p:txBody>
        </p:sp>
        <p:sp>
          <p:nvSpPr>
            <p:cNvPr id="28684" name="Rectangle 10"/>
            <p:cNvSpPr>
              <a:spLocks noChangeArrowheads="1"/>
            </p:cNvSpPr>
            <p:nvPr/>
          </p:nvSpPr>
          <p:spPr bwMode="auto">
            <a:xfrm>
              <a:off x="3560" y="3793"/>
              <a:ext cx="1440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GB" b="1"/>
                <a:t>à 50 ans</a:t>
              </a:r>
              <a:endParaRPr lang="en-GB"/>
            </a:p>
            <a:p>
              <a:pPr algn="ctr"/>
              <a:endParaRPr lang="en-GB" sz="2000" b="1">
                <a:ea typeface="Times New Roman" pitchFamily="18" charset="0"/>
                <a:cs typeface="Sylfaen" pitchFamily="18" charset="0"/>
              </a:endParaRPr>
            </a:p>
          </p:txBody>
        </p:sp>
        <p:sp>
          <p:nvSpPr>
            <p:cNvPr id="28685" name="Rectangle 11"/>
            <p:cNvSpPr>
              <a:spLocks noChangeArrowheads="1"/>
            </p:cNvSpPr>
            <p:nvPr/>
          </p:nvSpPr>
          <p:spPr bwMode="auto">
            <a:xfrm>
              <a:off x="1111" y="3793"/>
              <a:ext cx="1368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b="1"/>
                <a:t>à 40 ans</a:t>
              </a:r>
              <a:endParaRPr lang="en-GB" sz="2000" b="1">
                <a:cs typeface="Times New Roman" pitchFamily="18" charset="0"/>
              </a:endParaRPr>
            </a:p>
            <a:p>
              <a:pPr algn="ctr" eaLnBrk="0" hangingPunct="0"/>
              <a:endParaRPr lang="en-GB"/>
            </a:p>
          </p:txBody>
        </p:sp>
        <p:sp>
          <p:nvSpPr>
            <p:cNvPr id="28686" name="Rectangle 12"/>
            <p:cNvSpPr>
              <a:spLocks noChangeArrowheads="1"/>
            </p:cNvSpPr>
            <p:nvPr/>
          </p:nvSpPr>
          <p:spPr bwMode="auto">
            <a:xfrm>
              <a:off x="4195" y="210"/>
              <a:ext cx="1296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2000" b="1">
                  <a:cs typeface="Times New Roman" pitchFamily="18" charset="0"/>
                </a:rPr>
                <a:t> à 30 ans</a:t>
              </a:r>
              <a:endParaRPr lang="en-GB"/>
            </a:p>
          </p:txBody>
        </p:sp>
      </p:grpSp>
      <p:pic>
        <p:nvPicPr>
          <p:cNvPr id="28675" name="Picture 4" descr="pe07087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573463"/>
            <a:ext cx="992188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pe07087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4868863"/>
            <a:ext cx="992187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vmb</dc:creator>
  <cp:lastModifiedBy>vmb</cp:lastModifiedBy>
  <cp:revision>1</cp:revision>
  <dcterms:created xsi:type="dcterms:W3CDTF">2011-03-25T10:36:55Z</dcterms:created>
  <dcterms:modified xsi:type="dcterms:W3CDTF">2011-03-25T10:37:41Z</dcterms:modified>
</cp:coreProperties>
</file>